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59" r:id="rId4"/>
    <p:sldId id="264" r:id="rId5"/>
    <p:sldId id="260" r:id="rId6"/>
    <p:sldId id="266" r:id="rId7"/>
    <p:sldId id="261" r:id="rId8"/>
    <p:sldId id="257" r:id="rId9"/>
    <p:sldId id="262" r:id="rId10"/>
    <p:sldId id="263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132"/>
    <p:restoredTop sz="67629" autoAdjust="0"/>
  </p:normalViewPr>
  <p:slideViewPr>
    <p:cSldViewPr snapToGrid="0" snapToObjects="1">
      <p:cViewPr varScale="1">
        <p:scale>
          <a:sx n="75" d="100"/>
          <a:sy n="75" d="100"/>
        </p:scale>
        <p:origin x="3224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4A5FD4-14B1-E54C-A9FE-7DDE80EDBAFE}" type="datetimeFigureOut">
              <a:rPr lang="en-US" smtClean="0"/>
              <a:t>8/11/18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549AA-9A3E-7E42-B754-5BF61E7BC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43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549AA-9A3E-7E42-B754-5BF61E7BC4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36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88EBA-155F-BA4A-8D68-C057728E3987}" type="datetimeFigureOut">
              <a:rPr lang="en-US" smtClean="0"/>
              <a:t>8/11/18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A957D-3E66-3347-AB0B-10BCCB076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875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88EBA-155F-BA4A-8D68-C057728E3987}" type="datetimeFigureOut">
              <a:rPr lang="en-US" smtClean="0"/>
              <a:t>8/11/18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A957D-3E66-3347-AB0B-10BCCB076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715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88EBA-155F-BA4A-8D68-C057728E3987}" type="datetimeFigureOut">
              <a:rPr lang="en-US" smtClean="0"/>
              <a:t>8/11/18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A957D-3E66-3347-AB0B-10BCCB076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19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88EBA-155F-BA4A-8D68-C057728E3987}" type="datetimeFigureOut">
              <a:rPr lang="en-US" smtClean="0"/>
              <a:t>8/11/18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A957D-3E66-3347-AB0B-10BCCB076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010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88EBA-155F-BA4A-8D68-C057728E3987}" type="datetimeFigureOut">
              <a:rPr lang="en-US" smtClean="0"/>
              <a:t>8/11/18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A957D-3E66-3347-AB0B-10BCCB076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25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88EBA-155F-BA4A-8D68-C057728E3987}" type="datetimeFigureOut">
              <a:rPr lang="en-US" smtClean="0"/>
              <a:t>8/11/18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A957D-3E66-3347-AB0B-10BCCB076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7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88EBA-155F-BA4A-8D68-C057728E3987}" type="datetimeFigureOut">
              <a:rPr lang="en-US" smtClean="0"/>
              <a:t>8/11/18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A957D-3E66-3347-AB0B-10BCCB076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65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88EBA-155F-BA4A-8D68-C057728E3987}" type="datetimeFigureOut">
              <a:rPr lang="en-US" smtClean="0"/>
              <a:t>8/11/18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A957D-3E66-3347-AB0B-10BCCB076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89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88EBA-155F-BA4A-8D68-C057728E3987}" type="datetimeFigureOut">
              <a:rPr lang="en-US" smtClean="0"/>
              <a:t>8/11/18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A957D-3E66-3347-AB0B-10BCCB076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245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88EBA-155F-BA4A-8D68-C057728E3987}" type="datetimeFigureOut">
              <a:rPr lang="en-US" smtClean="0"/>
              <a:t>8/11/18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A957D-3E66-3347-AB0B-10BCCB076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59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88EBA-155F-BA4A-8D68-C057728E3987}" type="datetimeFigureOut">
              <a:rPr lang="en-US" smtClean="0"/>
              <a:t>8/11/18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A957D-3E66-3347-AB0B-10BCCB076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252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88EBA-155F-BA4A-8D68-C057728E3987}" type="datetimeFigureOut">
              <a:rPr lang="en-US" smtClean="0"/>
              <a:t>8/11/18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A957D-3E66-3347-AB0B-10BCCB076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22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431903"/>
            <a:ext cx="9144000" cy="1470025"/>
          </a:xfrm>
        </p:spPr>
        <p:txBody>
          <a:bodyPr/>
          <a:lstStyle/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VQA Challenge and Visual Dialog Workshop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88C51E0-52C0-5F44-A861-0A45426A38EF}"/>
              </a:ext>
            </a:extLst>
          </p:cNvPr>
          <p:cNvGrpSpPr/>
          <p:nvPr/>
        </p:nvGrpSpPr>
        <p:grpSpPr>
          <a:xfrm>
            <a:off x="574040" y="1671655"/>
            <a:ext cx="7995920" cy="1361440"/>
            <a:chOff x="1148080" y="3663139"/>
            <a:chExt cx="7995920" cy="1361440"/>
          </a:xfrm>
        </p:grpSpPr>
        <p:pic>
          <p:nvPicPr>
            <p:cNvPr id="1030" name="Picture 6" descr="http://www.visualqa.org/static/img/visualqa_workshop.png">
              <a:extLst>
                <a:ext uri="{FF2B5EF4-FFF2-40B4-BE49-F238E27FC236}">
                  <a16:creationId xmlns:a16="http://schemas.microsoft.com/office/drawing/2014/main" xmlns="" id="{24D11AD0-CAD5-5244-923C-3989AE290E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8080" y="3663139"/>
              <a:ext cx="7995920" cy="1361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logo">
              <a:extLst>
                <a:ext uri="{FF2B5EF4-FFF2-40B4-BE49-F238E27FC236}">
                  <a16:creationId xmlns:a16="http://schemas.microsoft.com/office/drawing/2014/main" xmlns="" id="{7BCB528E-CF91-0341-9C82-13A7F07F7B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5" t="21325" r="59386" b="26754"/>
            <a:stretch/>
          </p:blipFill>
          <p:spPr bwMode="auto">
            <a:xfrm>
              <a:off x="2872226" y="4245578"/>
              <a:ext cx="1167690" cy="505935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52349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9697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C5C35E-BEEB-444B-A64B-340D4B3ED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Agenda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475B286-08AE-E54B-A6F7-51275257C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485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41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C5C35E-BEEB-444B-A64B-340D4B3ED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Agenda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8A6AA9B-9D3C-F643-ABE8-4B83BD68E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39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97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C5C35E-BEEB-444B-A64B-340D4B3ED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GPUs</a:t>
            </a: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77B49C9-D875-4D44-B4AC-F7633D770F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645"/>
          <a:stretch/>
        </p:blipFill>
        <p:spPr>
          <a:xfrm>
            <a:off x="0" y="1271113"/>
            <a:ext cx="9144000" cy="489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83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C5C35E-BEEB-444B-A64B-340D4B3ED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Agenda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B248051-CF9E-224F-81C9-98C9321FB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423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441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C5C35E-BEEB-444B-A64B-340D4B3ED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Poster Presenters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D2AA30-2752-A94C-B287-D2A366554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Please set up your posters</a:t>
            </a:r>
          </a:p>
          <a:p>
            <a:pPr marL="0" indent="0">
              <a:buNone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in Hall A, 193-242</a:t>
            </a:r>
          </a:p>
          <a:p>
            <a:pPr marL="0" indent="0">
              <a:buNone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during the coffee break or lunch</a:t>
            </a:r>
          </a:p>
        </p:txBody>
      </p:sp>
    </p:spTree>
    <p:extLst>
      <p:ext uri="{BB962C8B-B14F-4D97-AF65-F5344CB8AC3E}">
        <p14:creationId xmlns:p14="http://schemas.microsoft.com/office/powerpoint/2010/main" val="279340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C5C35E-BEEB-444B-A64B-340D4B3ED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Agenda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1FE77E-873E-BD47-9124-3866FE97C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3040"/>
            <a:ext cx="9144000" cy="447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20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17C3EE-B256-F845-8067-93C8B3ADD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This time we have mugs…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CC2130C-B985-9A49-AB10-4F6B0C851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11" y="2255854"/>
            <a:ext cx="8121777" cy="275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519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17C3EE-B256-F845-8067-93C8B3ADD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We got a little carried away…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1EABB64-93DD-044C-BFCE-3722A85D8FF5}"/>
              </a:ext>
            </a:extLst>
          </p:cNvPr>
          <p:cNvGrpSpPr/>
          <p:nvPr/>
        </p:nvGrpSpPr>
        <p:grpSpPr>
          <a:xfrm>
            <a:off x="1152817" y="2636614"/>
            <a:ext cx="6751552" cy="1385625"/>
            <a:chOff x="1152817" y="2636614"/>
            <a:chExt cx="6751552" cy="13856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BCAC5CB5-A7B5-F04F-AA7D-9A7B4FE10B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39" t="6670" r="77558" b="73943"/>
            <a:stretch/>
          </p:blipFill>
          <p:spPr>
            <a:xfrm>
              <a:off x="6532771" y="2636614"/>
              <a:ext cx="1371598" cy="133773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A59EE45F-0DB3-CB47-9623-A8AE96376C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37" t="78040" r="77331" b="2001"/>
            <a:stretch/>
          </p:blipFill>
          <p:spPr>
            <a:xfrm>
              <a:off x="2939545" y="2636614"/>
              <a:ext cx="1396982" cy="138562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F0E19704-CBD4-084E-A275-AB0F4ECE1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761" t="54155" r="77215" b="25886"/>
            <a:stretch/>
          </p:blipFill>
          <p:spPr>
            <a:xfrm>
              <a:off x="4737630" y="2636614"/>
              <a:ext cx="1394038" cy="136879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98EBEDD6-F79B-9F4B-BCF3-DF04379D6A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748" t="30051" r="77343" b="49989"/>
            <a:stretch/>
          </p:blipFill>
          <p:spPr>
            <a:xfrm>
              <a:off x="1152817" y="2636614"/>
              <a:ext cx="1385625" cy="13687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736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4217</TotalTime>
  <Words>43</Words>
  <Application>Microsoft Macintosh PowerPoint</Application>
  <PresentationFormat>On-screen Show (4:3)</PresentationFormat>
  <Paragraphs>13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Roboto Light</vt:lpstr>
      <vt:lpstr>Office Theme</vt:lpstr>
      <vt:lpstr>VQA Challenge and Visual Dialog Workshop </vt:lpstr>
      <vt:lpstr>Agenda</vt:lpstr>
      <vt:lpstr>Agenda</vt:lpstr>
      <vt:lpstr>GPUs</vt:lpstr>
      <vt:lpstr>Agenda</vt:lpstr>
      <vt:lpstr>Poster Presenters</vt:lpstr>
      <vt:lpstr>Agenda</vt:lpstr>
      <vt:lpstr>This time we have mugs…</vt:lpstr>
      <vt:lpstr>We got a little carried away…</vt:lpstr>
      <vt:lpstr>PowerPoint Presentation</vt:lpstr>
    </vt:vector>
  </TitlesOfParts>
  <Company>Virginia Tech</Company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Closing Remarks</dc:title>
  <dc:creator>Devi Parikh</dc:creator>
  <cp:lastModifiedBy>Goyal, Yash</cp:lastModifiedBy>
  <cp:revision>43</cp:revision>
  <dcterms:created xsi:type="dcterms:W3CDTF">2016-06-22T20:08:22Z</dcterms:created>
  <dcterms:modified xsi:type="dcterms:W3CDTF">2018-08-11T20:27:00Z</dcterms:modified>
</cp:coreProperties>
</file>